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3fec789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03fec789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45f96ca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45f96ca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45f96ca0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45f96ca0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45f96ca0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45f96ca0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9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Мой любимый фильм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394400" y="1721975"/>
            <a:ext cx="4153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сделал Нурс Нурсултанов Нурсултанович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0338" y="4398926"/>
            <a:ext cx="1573673" cy="7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725" y="1"/>
            <a:ext cx="4332274" cy="74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26775"/>
            <a:ext cx="2079440" cy="31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МОЙ ОБОЖАЕМЫЙ ФИЛЬМ ТАЧКИ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82300" y="1182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" y="1078950"/>
            <a:ext cx="9267173" cy="364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350"/>
            <a:ext cx="86229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мой обожаемый фильм потому что так есть машинки 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3465950"/>
            <a:ext cx="85206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5425"/>
            <a:ext cx="4604024" cy="41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425" y="872025"/>
            <a:ext cx="4387575" cy="43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Мой любимый персонаж это “МЕТР”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             Спс за внимание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77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